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63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419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3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76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9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60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16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75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8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6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88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8A51E-E734-4180-90B0-E1BFE53F0E10}" type="datetimeFigureOut">
              <a:rPr lang="ko-KR" altLang="en-US" smtClean="0"/>
              <a:t>2025-08-23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7530C-E4ED-46DF-99CF-876393FEF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69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reachy mini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5</a:t>
            </a:r>
            <a:r>
              <a:rPr lang="ko-KR" altLang="en-US" smtClean="0"/>
              <a:t>주차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하드웨어 제작 과정 및 결과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부분적으로 흩어진 정보들을 종합하여 재료를 선정하고 구매함</a:t>
            </a:r>
            <a:endParaRPr lang="en-US" altLang="ko-KR" smtClean="0"/>
          </a:p>
          <a:p>
            <a:r>
              <a:rPr lang="ko-KR" altLang="en-US" smtClean="0"/>
              <a:t>공개된 </a:t>
            </a:r>
            <a:r>
              <a:rPr lang="en-US" altLang="ko-KR" smtClean="0"/>
              <a:t>reachy2 head 3d model </a:t>
            </a:r>
            <a:r>
              <a:rPr lang="ko-KR" altLang="en-US" smtClean="0"/>
              <a:t>을 최대한 적게 건드리며 </a:t>
            </a:r>
            <a:r>
              <a:rPr lang="en-US" altLang="ko-KR" smtClean="0"/>
              <a:t>3d </a:t>
            </a:r>
            <a:r>
              <a:rPr lang="ko-KR" altLang="en-US" smtClean="0"/>
              <a:t>모델을 수정함</a:t>
            </a:r>
            <a:endParaRPr lang="en-US" altLang="ko-KR" smtClean="0"/>
          </a:p>
          <a:p>
            <a:r>
              <a:rPr lang="ko-KR" altLang="en-US" smtClean="0"/>
              <a:t>기존 </a:t>
            </a:r>
            <a:r>
              <a:rPr lang="en-US" altLang="ko-KR" smtClean="0"/>
              <a:t>stl </a:t>
            </a:r>
            <a:r>
              <a:rPr lang="ko-KR" altLang="en-US" smtClean="0"/>
              <a:t>모델을 블렌더로 수정하다보니 모델들이 온전하지 않음</a:t>
            </a:r>
            <a:endParaRPr lang="en-US" altLang="ko-KR" smtClean="0"/>
          </a:p>
          <a:p>
            <a:r>
              <a:rPr lang="ko-KR" altLang="en-US" smtClean="0"/>
              <a:t>조립과 분해의 편의성을 위한 설계를 하고싶었으나 부분적으로 접착제로 고정해버림</a:t>
            </a:r>
            <a:endParaRPr lang="en-US" altLang="ko-KR" smtClean="0"/>
          </a:p>
          <a:p>
            <a:r>
              <a:rPr lang="ko-KR" altLang="en-US" smtClean="0"/>
              <a:t>알루미늄 로드와 볼 조인트 고정의 경우 헐거움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50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하드웨어 제작 과정 및 결과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075" b="25976"/>
          <a:stretch/>
        </p:blipFill>
        <p:spPr>
          <a:xfrm>
            <a:off x="369857" y="1479112"/>
            <a:ext cx="2705338" cy="29692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26397" t="33769" r="38782" b="29174"/>
          <a:stretch/>
        </p:blipFill>
        <p:spPr>
          <a:xfrm rot="16200000">
            <a:off x="769267" y="4223626"/>
            <a:ext cx="1906518" cy="27053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8422" t="11447" r="29639" b="7289"/>
          <a:stretch/>
        </p:blipFill>
        <p:spPr>
          <a:xfrm>
            <a:off x="3812367" y="1479112"/>
            <a:ext cx="2420948" cy="50504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9279" t="16845" r="5907" b="18523"/>
          <a:stretch/>
        </p:blipFill>
        <p:spPr>
          <a:xfrm>
            <a:off x="6970488" y="1479113"/>
            <a:ext cx="4970638" cy="50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0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하드웨어 제작 과정 및 결과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8" t="7594" r="44735" b="25382"/>
          <a:stretch/>
        </p:blipFill>
        <p:spPr>
          <a:xfrm>
            <a:off x="593237" y="1489076"/>
            <a:ext cx="4037263" cy="522773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t="12071" r="37837" b="34315"/>
          <a:stretch/>
        </p:blipFill>
        <p:spPr>
          <a:xfrm>
            <a:off x="4787283" y="1489076"/>
            <a:ext cx="3686478" cy="26721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3" t="40561" r="47249" b="19860"/>
          <a:stretch/>
        </p:blipFill>
        <p:spPr>
          <a:xfrm>
            <a:off x="4787284" y="4241608"/>
            <a:ext cx="3686478" cy="24752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1" t="7158" r="38888" b="26596"/>
          <a:stretch/>
        </p:blipFill>
        <p:spPr>
          <a:xfrm>
            <a:off x="8630544" y="2085977"/>
            <a:ext cx="3336856" cy="362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하드웨어 제작 과정 및 결과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0" t="21671" r="44572" b="21708"/>
          <a:stretch/>
        </p:blipFill>
        <p:spPr>
          <a:xfrm>
            <a:off x="1263649" y="1690689"/>
            <a:ext cx="4629151" cy="4512841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14443" r="37334" b="20371"/>
          <a:stretch/>
        </p:blipFill>
        <p:spPr>
          <a:xfrm>
            <a:off x="6311900" y="1690688"/>
            <a:ext cx="4705150" cy="45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하드웨어 제작 과정 및 결과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4" t="11163" r="46322" b="11493"/>
          <a:stretch/>
        </p:blipFill>
        <p:spPr>
          <a:xfrm>
            <a:off x="5968999" y="1696512"/>
            <a:ext cx="2641601" cy="445875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922" y="1684864"/>
            <a:ext cx="2008277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2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카메라 캘리브레이션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3" y="2281988"/>
            <a:ext cx="5792067" cy="3475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39" y="2281988"/>
            <a:ext cx="5726861" cy="34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스튜어트 플랫폼 시뮬레이션</a:t>
            </a:r>
            <a:endParaRPr lang="ko-KR" altLang="en-US"/>
          </a:p>
        </p:txBody>
      </p:sp>
      <p:pic>
        <p:nvPicPr>
          <p:cNvPr id="4" name="20250821-0852-34.977020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0388" y="1825625"/>
            <a:ext cx="5991225" cy="4351338"/>
          </a:xfrm>
        </p:spPr>
      </p:pic>
    </p:spTree>
    <p:extLst>
      <p:ext uri="{BB962C8B-B14F-4D97-AF65-F5344CB8AC3E}">
        <p14:creationId xmlns:p14="http://schemas.microsoft.com/office/powerpoint/2010/main" val="362923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77</Words>
  <Application>Microsoft Office PowerPoint</Application>
  <PresentationFormat>와이드스크린</PresentationFormat>
  <Paragraphs>14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reachy mini</vt:lpstr>
      <vt:lpstr>하드웨어 제작 과정 및 결과</vt:lpstr>
      <vt:lpstr>하드웨어 제작 과정 및 결과</vt:lpstr>
      <vt:lpstr>하드웨어 제작 과정 및 결과</vt:lpstr>
      <vt:lpstr>하드웨어 제작 과정 및 결과</vt:lpstr>
      <vt:lpstr>하드웨어 제작 과정 및 결과</vt:lpstr>
      <vt:lpstr>카메라 캘리브레이션</vt:lpstr>
      <vt:lpstr>스튜어트 플랫폼 시뮬레이션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reachy mini</dc:title>
  <dc:creator>Beomsu</dc:creator>
  <cp:lastModifiedBy>Beomsu</cp:lastModifiedBy>
  <cp:revision>8</cp:revision>
  <dcterms:created xsi:type="dcterms:W3CDTF">2025-08-21T08:21:53Z</dcterms:created>
  <dcterms:modified xsi:type="dcterms:W3CDTF">2025-08-23T15:15:58Z</dcterms:modified>
</cp:coreProperties>
</file>